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55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5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8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7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4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98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06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4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61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13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3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87DB6-583C-4478-8E02-EF02415893A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6FD0B-E02F-4CC5-90C7-A9ECC49CF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4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Mervyn SWIGS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Last 6 months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Extended analysis of large </a:t>
            </a:r>
            <a:r>
              <a:rPr lang="en-GB" dirty="0" err="1" smtClean="0"/>
              <a:t>dH</a:t>
            </a:r>
            <a:r>
              <a:rPr lang="en-GB" dirty="0" smtClean="0"/>
              <a:t>/</a:t>
            </a:r>
            <a:r>
              <a:rPr lang="en-GB" dirty="0" err="1" smtClean="0"/>
              <a:t>dt</a:t>
            </a:r>
            <a:r>
              <a:rPr lang="en-GB" dirty="0" smtClean="0"/>
              <a:t> during </a:t>
            </a:r>
            <a:r>
              <a:rPr lang="en-GB" dirty="0" err="1" smtClean="0"/>
              <a:t>substorms</a:t>
            </a:r>
            <a:r>
              <a:rPr lang="en-GB" dirty="0" smtClean="0"/>
              <a:t> to non-UK latitudes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Identified </a:t>
            </a:r>
            <a:r>
              <a:rPr lang="en-GB" dirty="0" err="1" smtClean="0"/>
              <a:t>substorms</a:t>
            </a:r>
            <a:r>
              <a:rPr lang="en-GB" dirty="0" smtClean="0"/>
              <a:t> for Clilverd 7-8 Sep 2017 storm study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Contributions to new Smith sudden commencement study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Minor work on ESK anomaly idea</a:t>
            </a:r>
          </a:p>
          <a:p>
            <a:r>
              <a:rPr lang="en-GB" dirty="0" smtClean="0"/>
              <a:t>Next 6 months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Complete study 1 above and submit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Start new </a:t>
            </a:r>
            <a:r>
              <a:rPr lang="en-GB" smtClean="0"/>
              <a:t>study with </a:t>
            </a:r>
            <a:r>
              <a:rPr lang="en-GB" dirty="0" smtClean="0"/>
              <a:t>Boteler on sources of historical extreme </a:t>
            </a:r>
            <a:r>
              <a:rPr lang="en-GB" dirty="0" err="1" smtClean="0"/>
              <a:t>dH</a:t>
            </a:r>
            <a:r>
              <a:rPr lang="en-GB" dirty="0" smtClean="0"/>
              <a:t>/</a:t>
            </a:r>
            <a:r>
              <a:rPr lang="en-GB" dirty="0" err="1" smtClean="0"/>
              <a:t>dt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38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Mervyn SWIGS</vt:lpstr>
    </vt:vector>
  </TitlesOfParts>
  <Company>Natural Environment Research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Freeman, Mervyn P.</dc:creator>
  <cp:lastModifiedBy>Freeman, Mervyn P.</cp:lastModifiedBy>
  <cp:revision>5</cp:revision>
  <dcterms:created xsi:type="dcterms:W3CDTF">2020-03-09T15:36:39Z</dcterms:created>
  <dcterms:modified xsi:type="dcterms:W3CDTF">2020-03-10T12:14:41Z</dcterms:modified>
</cp:coreProperties>
</file>